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31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21.png" ContentType="image/png"/>
  <Override PartName="/ppt/media/image6.jpeg" ContentType="image/jpeg"/>
  <Override PartName="/ppt/media/image4.png" ContentType="image/png"/>
  <Override PartName="/ppt/media/image5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29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png" ContentType="image/png"/>
  <Override PartName="/ppt/media/image30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7.jpeg" ContentType="image/jpeg"/>
  <Override PartName="/ppt/media/image35.png" ContentType="image/png"/>
  <Override PartName="/ppt/media/image36.png" ContentType="image/pn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/>
  <p:notesSz cx="7315200" cy="96012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C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notes' format</a:t>
            </a:r>
            <a:endParaRPr b="0" lang="en-C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C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C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C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C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F11980A-234B-4FDE-BEB4-B79F7ACBA364}" type="slidenum">
              <a:rPr b="0" lang="en-C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C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360"/>
          </a:xfrm>
          <a:prstGeom prst="rect">
            <a:avLst/>
          </a:prstGeom>
        </p:spPr>
        <p:txBody>
          <a:bodyPr lIns="96840" rIns="96840" tIns="48240" bIns="48240"/>
          <a:p>
            <a:r>
              <a:rPr b="0" lang="en-C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mountain is real, but the statue was added by Photoshop.</a:t>
            </a:r>
            <a:endParaRPr b="0" lang="en-C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360"/>
          </a:xfrm>
          <a:prstGeom prst="rect">
            <a:avLst/>
          </a:prstGeom>
        </p:spPr>
        <p:txBody>
          <a:bodyPr lIns="96840" rIns="96840" tIns="48240" bIns="48240"/>
          <a:p>
            <a:r>
              <a:rPr b="0" lang="en-C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photo is entirely staged, with the bear added by Photoshop.</a:t>
            </a:r>
            <a:endParaRPr b="0" lang="en-C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360"/>
          </a:xfrm>
          <a:prstGeom prst="rect">
            <a:avLst/>
          </a:prstGeom>
        </p:spPr>
        <p:txBody>
          <a:bodyPr lIns="96840" rIns="96840" tIns="48240" bIns="48240"/>
          <a:p>
            <a:r>
              <a:rPr b="0" lang="en-C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really is a bicycle that got stuck in a tree that grew around it, in Washington state. However, many people mistakenly claim that it has been there since World War I: in fact it was left there around 1954.</a:t>
            </a:r>
            <a:endParaRPr b="0" lang="en-C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360"/>
          </a:xfrm>
          <a:prstGeom prst="rect">
            <a:avLst/>
          </a:prstGeom>
        </p:spPr>
        <p:txBody>
          <a:bodyPr lIns="96840" rIns="96840" tIns="48240" bIns="48240"/>
          <a:p>
            <a:r>
              <a:rPr b="0" lang="en-C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tree and the piano are real – but the piano was taken apart and re-assembled around the tree by an artist.</a:t>
            </a:r>
            <a:endParaRPr b="0" lang="en-C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360"/>
          </a:xfrm>
          <a:prstGeom prst="rect">
            <a:avLst/>
          </a:prstGeom>
        </p:spPr>
        <p:txBody>
          <a:bodyPr lIns="96840" rIns="96840" tIns="48240" bIns="48240"/>
          <a:p>
            <a:r>
              <a:rPr b="0" lang="en-C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photo really does capture a weasel riding on the back of a woodpecker – probably in an attempt to kill it. The woodpecker threw the weasel off moments later and escaped.</a:t>
            </a:r>
            <a:endParaRPr b="0" lang="en-C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360"/>
          </a:xfrm>
          <a:prstGeom prst="rect">
            <a:avLst/>
          </a:prstGeom>
        </p:spPr>
        <p:txBody>
          <a:bodyPr lIns="96840" rIns="96840" tIns="48240" bIns="48240"/>
          <a:p>
            <a:r>
              <a:rPr b="0" lang="en-C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doctored photo of an Iranian missile test was released by the Iranian government.</a:t>
            </a:r>
            <a:endParaRPr b="0" lang="en-C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360"/>
          </a:xfrm>
          <a:prstGeom prst="rect">
            <a:avLst/>
          </a:prstGeom>
        </p:spPr>
        <p:txBody>
          <a:bodyPr lIns="96840" rIns="96840" tIns="48240" bIns="48240"/>
          <a:p>
            <a:r>
              <a:rPr b="0" lang="en-C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 the women – including German chancellor Angela Merkel – were removed from this photo when it was printed in the conservative Orthodox Israeli paper </a:t>
            </a:r>
            <a:r>
              <a:rPr b="0" i="1" lang="en-C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Announcer</a:t>
            </a:r>
            <a:r>
              <a:rPr b="0" lang="en-C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en-C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360"/>
          </a:xfrm>
          <a:prstGeom prst="rect">
            <a:avLst/>
          </a:prstGeom>
        </p:spPr>
        <p:txBody>
          <a:bodyPr lIns="96840" rIns="96840" tIns="48240" bIns="48240"/>
          <a:p>
            <a:r>
              <a:rPr b="0" lang="en-C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photo of a protestor in Ferguson, Missouri, was altered to spread a racist message.</a:t>
            </a:r>
            <a:endParaRPr b="0" lang="en-C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360"/>
          </a:xfrm>
          <a:prstGeom prst="rect">
            <a:avLst/>
          </a:prstGeom>
        </p:spPr>
        <p:txBody>
          <a:bodyPr lIns="96840" rIns="96840" tIns="48240" bIns="48240"/>
          <a:p>
            <a:r>
              <a:rPr b="0" lang="en-C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is a real alligator, photographed on a golf course in Florida.</a:t>
            </a:r>
            <a:endParaRPr b="0" lang="en-C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17-10-26</a:t>
            </a:r>
            <a:endParaRPr b="0" lang="en-C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CA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2C94656-B126-4081-A1F3-E1E2FE017FC9}" type="slidenum"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C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17-10-26</a:t>
            </a:r>
            <a:endParaRPr b="0" lang="en-C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CA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ED339D1-AB15-4B17-9417-9D14724612C3}" type="slidenum"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C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411640" y="476640"/>
            <a:ext cx="39600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VIRAL PHOTOS: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REAL OR FAKE?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Content Placeholder 5" descr=""/>
          <p:cNvPicPr/>
          <p:nvPr/>
        </p:nvPicPr>
        <p:blipFill>
          <a:blip r:embed="rId1"/>
          <a:stretch/>
        </p:blipFill>
        <p:spPr>
          <a:xfrm>
            <a:off x="2267640" y="404640"/>
            <a:ext cx="4030200" cy="603900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387000" y="1006560"/>
            <a:ext cx="1424880" cy="6998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FAKE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2" dur="indefinite" restart="never" nodeType="tmRoot">
          <p:childTnLst>
            <p:seq>
              <p:cTn id="3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Content Placeholder 3" descr=""/>
          <p:cNvPicPr/>
          <p:nvPr/>
        </p:nvPicPr>
        <p:blipFill>
          <a:blip r:embed="rId1"/>
          <a:stretch/>
        </p:blipFill>
        <p:spPr>
          <a:xfrm>
            <a:off x="755640" y="980640"/>
            <a:ext cx="7477560" cy="496836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387000" y="1006560"/>
            <a:ext cx="1424880" cy="6998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FAKE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4" dur="indefinite" restart="never" nodeType="tmRoot">
          <p:childTnLst>
            <p:seq>
              <p:cTn id="3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Content Placeholder 3" descr=""/>
          <p:cNvPicPr/>
          <p:nvPr/>
        </p:nvPicPr>
        <p:blipFill>
          <a:blip r:embed="rId1"/>
          <a:stretch/>
        </p:blipFill>
        <p:spPr>
          <a:xfrm>
            <a:off x="1043640" y="980640"/>
            <a:ext cx="6860160" cy="514512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335520" y="1006560"/>
            <a:ext cx="1482840" cy="6998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REAL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6" dur="indefinite" restart="never" nodeType="tmRoot">
          <p:childTnLst>
            <p:seq>
              <p:cTn id="3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4" descr=""/>
          <p:cNvPicPr/>
          <p:nvPr/>
        </p:nvPicPr>
        <p:blipFill>
          <a:blip r:embed="rId1"/>
          <a:stretch/>
        </p:blipFill>
        <p:spPr>
          <a:xfrm>
            <a:off x="1016640" y="1196640"/>
            <a:ext cx="6572160" cy="492912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387000" y="1006560"/>
            <a:ext cx="1424880" cy="6998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FAKE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8" dur="indefinite" restart="never" nodeType="tmRoot">
          <p:childTnLst>
            <p:seq>
              <p:cTn id="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3" descr=""/>
          <p:cNvPicPr/>
          <p:nvPr/>
        </p:nvPicPr>
        <p:blipFill>
          <a:blip r:embed="rId1"/>
          <a:stretch/>
        </p:blipFill>
        <p:spPr>
          <a:xfrm>
            <a:off x="539640" y="1052640"/>
            <a:ext cx="8100000" cy="540000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335520" y="1006560"/>
            <a:ext cx="1482840" cy="6998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REAL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0" dur="indefinite" restart="never" nodeType="tmRoot">
          <p:childTnLst>
            <p:seq>
              <p:cTn id="4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390760" y="2493000"/>
            <a:ext cx="39600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WHY DOES IT MATTER?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2" dur="indefinite" restart="never" nodeType="tmRoot">
          <p:childTnLst>
            <p:seq>
              <p:cTn id="4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Content Placeholder 3" descr=""/>
          <p:cNvPicPr/>
          <p:nvPr/>
        </p:nvPicPr>
        <p:blipFill>
          <a:blip r:embed="rId1"/>
          <a:stretch/>
        </p:blipFill>
        <p:spPr>
          <a:xfrm>
            <a:off x="827640" y="980640"/>
            <a:ext cx="7243200" cy="482400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335520" y="1006560"/>
            <a:ext cx="1482840" cy="6998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REAL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4" dur="indefinite" restart="never" nodeType="tmRoot">
          <p:childTnLst>
            <p:seq>
              <p:cTn id="4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Content Placeholder 3" descr=""/>
          <p:cNvPicPr/>
          <p:nvPr/>
        </p:nvPicPr>
        <p:blipFill>
          <a:blip r:embed="rId1"/>
          <a:stretch/>
        </p:blipFill>
        <p:spPr>
          <a:xfrm>
            <a:off x="899640" y="980640"/>
            <a:ext cx="7344360" cy="489636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387000" y="1006560"/>
            <a:ext cx="1424880" cy="6998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FAKE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6" dur="indefinite" restart="never" nodeType="tmRoot">
          <p:childTnLst>
            <p:seq>
              <p:cTn id="4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4" descr=""/>
          <p:cNvPicPr/>
          <p:nvPr/>
        </p:nvPicPr>
        <p:blipFill>
          <a:blip r:embed="rId1"/>
          <a:srcRect l="13018" t="29115" r="0" b="0"/>
          <a:stretch/>
        </p:blipFill>
        <p:spPr>
          <a:xfrm>
            <a:off x="429120" y="1178280"/>
            <a:ext cx="7934400" cy="417600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335520" y="1006560"/>
            <a:ext cx="1482840" cy="6998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REAL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8" dur="indefinite" restart="never" nodeType="tmRoot">
          <p:childTnLst>
            <p:seq>
              <p:cTn id="4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747720" y="1196640"/>
            <a:ext cx="7424280" cy="446400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387000" y="1006560"/>
            <a:ext cx="1424880" cy="6998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FAKE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0" dur="indefinite" restart="never" nodeType="tmRoot">
          <p:childTnLst>
            <p:seq>
              <p:cTn id="5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Content Placeholder 3" descr=""/>
          <p:cNvPicPr/>
          <p:nvPr/>
        </p:nvPicPr>
        <p:blipFill>
          <a:blip r:embed="rId1"/>
          <a:stretch/>
        </p:blipFill>
        <p:spPr>
          <a:xfrm>
            <a:off x="539640" y="1052640"/>
            <a:ext cx="8045640" cy="452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3" descr=""/>
          <p:cNvPicPr/>
          <p:nvPr/>
        </p:nvPicPr>
        <p:blipFill>
          <a:blip r:embed="rId1"/>
          <a:stretch/>
        </p:blipFill>
        <p:spPr>
          <a:xfrm>
            <a:off x="984240" y="743040"/>
            <a:ext cx="7175160" cy="5371920"/>
          </a:xfrm>
          <a:prstGeom prst="rect">
            <a:avLst/>
          </a:prstGeom>
          <a:ln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335520" y="1006560"/>
            <a:ext cx="1482840" cy="6998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REAL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2" dur="indefinite" restart="never" nodeType="tmRoot">
          <p:childTnLst>
            <p:seq>
              <p:cTn id="5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4" descr=""/>
          <p:cNvPicPr/>
          <p:nvPr/>
        </p:nvPicPr>
        <p:blipFill>
          <a:blip r:embed="rId1"/>
          <a:stretch/>
        </p:blipFill>
        <p:spPr>
          <a:xfrm>
            <a:off x="1011240" y="743040"/>
            <a:ext cx="7162560" cy="537192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387000" y="1006560"/>
            <a:ext cx="1424880" cy="6998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FAKE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4" dur="indefinite" restart="never" nodeType="tmRoot">
          <p:childTnLst>
            <p:seq>
              <p:cTn id="5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2390760" y="2493000"/>
            <a:ext cx="3960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FACT-CHECK IT!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6" dur="indefinite" restart="never" nodeType="tmRoot">
          <p:childTnLst>
            <p:seq>
              <p:cTn id="5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539640" y="908640"/>
            <a:ext cx="4012200" cy="2664000"/>
          </a:xfrm>
          <a:prstGeom prst="rect">
            <a:avLst/>
          </a:prstGeom>
          <a:ln>
            <a:noFill/>
          </a:ln>
        </p:spPr>
      </p:pic>
      <p:pic>
        <p:nvPicPr>
          <p:cNvPr id="119" name="Picture 4" descr=""/>
          <p:cNvPicPr/>
          <p:nvPr/>
        </p:nvPicPr>
        <p:blipFill>
          <a:blip r:embed="rId2"/>
          <a:stretch/>
        </p:blipFill>
        <p:spPr>
          <a:xfrm>
            <a:off x="4932000" y="923760"/>
            <a:ext cx="4033440" cy="2666880"/>
          </a:xfrm>
          <a:prstGeom prst="rect">
            <a:avLst/>
          </a:prstGeom>
          <a:ln>
            <a:noFill/>
          </a:ln>
        </p:spPr>
      </p:pic>
      <p:pic>
        <p:nvPicPr>
          <p:cNvPr id="120" name="Picture 6" descr=""/>
          <p:cNvPicPr/>
          <p:nvPr/>
        </p:nvPicPr>
        <p:blipFill>
          <a:blip r:embed="rId3"/>
          <a:stretch/>
        </p:blipFill>
        <p:spPr>
          <a:xfrm>
            <a:off x="539640" y="3816360"/>
            <a:ext cx="4043880" cy="2681280"/>
          </a:xfrm>
          <a:prstGeom prst="rect">
            <a:avLst/>
          </a:prstGeom>
          <a:ln>
            <a:noFill/>
          </a:ln>
        </p:spPr>
      </p:pic>
      <p:pic>
        <p:nvPicPr>
          <p:cNvPr id="121" name="Picture 8" descr=""/>
          <p:cNvPicPr/>
          <p:nvPr/>
        </p:nvPicPr>
        <p:blipFill>
          <a:blip r:embed="rId4"/>
          <a:stretch/>
        </p:blipFill>
        <p:spPr>
          <a:xfrm>
            <a:off x="4932000" y="3816360"/>
            <a:ext cx="4033440" cy="2691000"/>
          </a:xfrm>
          <a:prstGeom prst="rect">
            <a:avLst/>
          </a:prstGeom>
          <a:ln>
            <a:noFill/>
          </a:ln>
        </p:spPr>
      </p:pic>
      <p:pic>
        <p:nvPicPr>
          <p:cNvPr id="122" name="Picture 9" descr=""/>
          <p:cNvPicPr/>
          <p:nvPr/>
        </p:nvPicPr>
        <p:blipFill>
          <a:blip r:embed="rId5"/>
          <a:stretch/>
        </p:blipFill>
        <p:spPr>
          <a:xfrm>
            <a:off x="539640" y="0"/>
            <a:ext cx="4009680" cy="685440"/>
          </a:xfrm>
          <a:prstGeom prst="rect">
            <a:avLst/>
          </a:prstGeom>
          <a:ln>
            <a:noFill/>
          </a:ln>
        </p:spPr>
      </p:pic>
      <p:pic>
        <p:nvPicPr>
          <p:cNvPr id="123" name="Picture 11" descr=""/>
          <p:cNvPicPr/>
          <p:nvPr/>
        </p:nvPicPr>
        <p:blipFill>
          <a:blip r:embed="rId6"/>
          <a:stretch/>
        </p:blipFill>
        <p:spPr>
          <a:xfrm>
            <a:off x="3041640" y="595080"/>
            <a:ext cx="6105240" cy="657000"/>
          </a:xfrm>
          <a:prstGeom prst="rect">
            <a:avLst/>
          </a:prstGeom>
          <a:ln>
            <a:noFill/>
          </a:ln>
        </p:spPr>
      </p:pic>
      <p:pic>
        <p:nvPicPr>
          <p:cNvPr id="124" name="Picture 12" descr=""/>
          <p:cNvPicPr/>
          <p:nvPr/>
        </p:nvPicPr>
        <p:blipFill>
          <a:blip r:embed="rId7"/>
          <a:stretch/>
        </p:blipFill>
        <p:spPr>
          <a:xfrm>
            <a:off x="3051000" y="3191040"/>
            <a:ext cx="6095520" cy="475920"/>
          </a:xfrm>
          <a:prstGeom prst="rect">
            <a:avLst/>
          </a:prstGeom>
          <a:ln>
            <a:noFill/>
          </a:ln>
        </p:spPr>
      </p:pic>
      <p:pic>
        <p:nvPicPr>
          <p:cNvPr id="125" name="Picture 13" descr=""/>
          <p:cNvPicPr/>
          <p:nvPr/>
        </p:nvPicPr>
        <p:blipFill>
          <a:blip r:embed="rId8"/>
          <a:stretch/>
        </p:blipFill>
        <p:spPr>
          <a:xfrm>
            <a:off x="3041640" y="6150240"/>
            <a:ext cx="6102000" cy="694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8" dur="indefinite" restart="never" nodeType="tmRoot">
          <p:childTnLst>
            <p:seq>
              <p:cTn id="5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259640" y="332640"/>
            <a:ext cx="66963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Questions: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971640" y="1561320"/>
            <a:ext cx="720036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1. Does it use loaded language?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143640" y="2493000"/>
            <a:ext cx="88567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2. Are they trying to get me to buy or believe something?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971640" y="3883680"/>
            <a:ext cx="6696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3. Who is spreading it?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971640" y="5517360"/>
            <a:ext cx="6696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5. Does it seem “too good to be true”?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6"/>
          <p:cNvSpPr/>
          <p:nvPr/>
        </p:nvSpPr>
        <p:spPr>
          <a:xfrm>
            <a:off x="971640" y="4653000"/>
            <a:ext cx="6696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4. Is there a source given?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0" dur="indefinite" restart="never" nodeType="tmRoot">
          <p:childTnLst>
            <p:seq>
              <p:cTn id="6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683640" y="620640"/>
            <a:ext cx="720036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1. Does it use loaded language?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835920" y="1266840"/>
            <a:ext cx="7200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A. No. The story is cute but the language is fairly plain. 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Picture 2" descr=""/>
          <p:cNvPicPr/>
          <p:nvPr/>
        </p:nvPicPr>
        <p:blipFill>
          <a:blip r:embed="rId1"/>
          <a:stretch/>
        </p:blipFill>
        <p:spPr>
          <a:xfrm>
            <a:off x="683640" y="2817720"/>
            <a:ext cx="7039440" cy="682920"/>
          </a:xfrm>
          <a:prstGeom prst="rect">
            <a:avLst/>
          </a:prstGeom>
          <a:ln>
            <a:noFill/>
          </a:ln>
        </p:spPr>
      </p:pic>
      <p:pic>
        <p:nvPicPr>
          <p:cNvPr id="135" name="Picture 3" descr=""/>
          <p:cNvPicPr/>
          <p:nvPr/>
        </p:nvPicPr>
        <p:blipFill>
          <a:blip r:embed="rId2"/>
          <a:stretch/>
        </p:blipFill>
        <p:spPr>
          <a:xfrm>
            <a:off x="683640" y="3483000"/>
            <a:ext cx="7200360" cy="908280"/>
          </a:xfrm>
          <a:prstGeom prst="rect">
            <a:avLst/>
          </a:prstGeom>
          <a:ln>
            <a:noFill/>
          </a:ln>
        </p:spPr>
      </p:pic>
      <p:pic>
        <p:nvPicPr>
          <p:cNvPr id="136" name="Picture 4" descr=""/>
          <p:cNvPicPr/>
          <p:nvPr/>
        </p:nvPicPr>
        <p:blipFill>
          <a:blip r:embed="rId3"/>
          <a:stretch/>
        </p:blipFill>
        <p:spPr>
          <a:xfrm>
            <a:off x="683640" y="4392000"/>
            <a:ext cx="7395840" cy="1701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2" dur="indefinite" restart="never" nodeType="tmRoot">
          <p:childTnLst>
            <p:seq>
              <p:cTn id="6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15920" y="476640"/>
            <a:ext cx="88567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2. Are they trying to get me to buy or believe something?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15920" y="1917000"/>
            <a:ext cx="88567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A. No. There’s a link to a knitting pattern in the story, but it’s free.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4" dur="indefinite" restart="never" nodeType="tmRoot">
          <p:childTnLst>
            <p:seq>
              <p:cTn id="6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827640" y="692640"/>
            <a:ext cx="6696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3. Who is spreading it?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1115640" y="3069000"/>
            <a:ext cx="669636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BuzzFeed – a legitimate site that has a history of spreading “news” stories without fact-checking.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Picture 9" descr=""/>
          <p:cNvPicPr/>
          <p:nvPr/>
        </p:nvPicPr>
        <p:blipFill>
          <a:blip r:embed="rId1"/>
          <a:stretch/>
        </p:blipFill>
        <p:spPr>
          <a:xfrm>
            <a:off x="2170800" y="1845000"/>
            <a:ext cx="4009680" cy="68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6" dur="indefinite" restart="never" nodeType="tmRoot">
          <p:childTnLst>
            <p:seq>
              <p:cTn id="6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963720" y="620640"/>
            <a:ext cx="6696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4. Is there a source given?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963720" y="1628640"/>
            <a:ext cx="669636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A. Yes: The </a:t>
            </a:r>
            <a:r>
              <a:rPr b="0" i="1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Wildlife Rescue Nests</a:t>
            </a: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 Facebook page, which leads to a webpage. Neither one has contact information.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8" dur="indefinite" restart="never" nodeType="tmRoot">
          <p:childTnLst>
            <p:seq>
              <p:cTn id="6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939600" y="476640"/>
            <a:ext cx="6696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4. Does it seem “too good to be true”?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755640" y="2169720"/>
            <a:ext cx="3096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A. Kind of…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Picture 2" descr=""/>
          <p:cNvPicPr/>
          <p:nvPr/>
        </p:nvPicPr>
        <p:blipFill>
          <a:blip r:embed="rId1"/>
          <a:stretch/>
        </p:blipFill>
        <p:spPr>
          <a:xfrm>
            <a:off x="3852000" y="1845000"/>
            <a:ext cx="5166720" cy="4981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0" dur="indefinite" restart="never" nodeType="tmRoot">
          <p:childTnLst>
            <p:seq>
              <p:cTn id="7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Content Placeholder 5" descr=""/>
          <p:cNvPicPr/>
          <p:nvPr/>
        </p:nvPicPr>
        <p:blipFill>
          <a:blip r:embed="rId1"/>
          <a:stretch/>
        </p:blipFill>
        <p:spPr>
          <a:xfrm>
            <a:off x="2267640" y="404640"/>
            <a:ext cx="4030200" cy="6039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259640" y="332640"/>
            <a:ext cx="66963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Let’s dig a little deeper…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1424160" y="1327680"/>
            <a:ext cx="6367680" cy="4221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2" dur="indefinite" restart="never" nodeType="tmRoot">
          <p:childTnLst>
            <p:seq>
              <p:cTn id="7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971640" y="1561320"/>
            <a:ext cx="6696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“</a:t>
            </a: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wildlife rescue nests” hoax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179640" y="2637000"/>
            <a:ext cx="88567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“</a:t>
            </a: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wildlife rescue nests” site:www.snopes.com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971640" y="4474080"/>
            <a:ext cx="6696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“</a:t>
            </a: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katie deline-ray”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1259640" y="332640"/>
            <a:ext cx="66963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Searches: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971640" y="908640"/>
            <a:ext cx="6696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No relevant results for “wildlife rescue nests” hoax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79640" y="2637000"/>
            <a:ext cx="88567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No results for “wildlife rescue nests” site:www.snopes.com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971640" y="4474080"/>
            <a:ext cx="66963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Many results from different sources for “katie deline-ray” that confirm the story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Content Placeholder 3" descr=""/>
          <p:cNvPicPr/>
          <p:nvPr/>
        </p:nvPicPr>
        <p:blipFill>
          <a:blip r:embed="rId1"/>
          <a:stretch/>
        </p:blipFill>
        <p:spPr>
          <a:xfrm>
            <a:off x="755640" y="980640"/>
            <a:ext cx="7477560" cy="496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Content Placeholder 3" descr=""/>
          <p:cNvPicPr/>
          <p:nvPr/>
        </p:nvPicPr>
        <p:blipFill>
          <a:blip r:embed="rId1"/>
          <a:stretch/>
        </p:blipFill>
        <p:spPr>
          <a:xfrm>
            <a:off x="1043640" y="980640"/>
            <a:ext cx="6860160" cy="5145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Content Placeholder 4" descr=""/>
          <p:cNvPicPr/>
          <p:nvPr/>
        </p:nvPicPr>
        <p:blipFill>
          <a:blip r:embed="rId1"/>
          <a:stretch/>
        </p:blipFill>
        <p:spPr>
          <a:xfrm>
            <a:off x="1016640" y="1196640"/>
            <a:ext cx="6572160" cy="492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3" descr=""/>
          <p:cNvPicPr/>
          <p:nvPr/>
        </p:nvPicPr>
        <p:blipFill>
          <a:blip r:embed="rId1"/>
          <a:stretch/>
        </p:blipFill>
        <p:spPr>
          <a:xfrm>
            <a:off x="539640" y="1052640"/>
            <a:ext cx="8100000" cy="540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411640" y="908640"/>
            <a:ext cx="3960000" cy="447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WHICH ARE FAKE?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WHICH ARE REAL?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C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HOW DO YOU KNOW?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afterEffect" fill="hold" presetClass="entr" presetID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3000"/>
                                        <p:tgtEl>
                                          <p:spTgt spid="91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nodeType="afterEffect" fill="hold" presetClass="entr" presetID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7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3000"/>
                                        <p:tgtEl>
                                          <p:spTgt spid="91">
                                            <p:txEl>
                                              <p:pRg st="17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nodeType="afterEffect" fill="hold" presetClass="entr" presetID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3000"/>
                                        <p:tgtEl>
                                          <p:spTgt spid="91">
                                            <p:txEl>
                                              <p:pRg st="34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Content Placeholder 3" descr=""/>
          <p:cNvPicPr/>
          <p:nvPr/>
        </p:nvPicPr>
        <p:blipFill>
          <a:blip r:embed="rId1"/>
          <a:stretch/>
        </p:blipFill>
        <p:spPr>
          <a:xfrm>
            <a:off x="539640" y="1052640"/>
            <a:ext cx="8045640" cy="452556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335520" y="1006560"/>
            <a:ext cx="1482840" cy="6998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haroni"/>
              </a:rPr>
              <a:t>REAL</a:t>
            </a:r>
            <a:endParaRPr b="0" lang="en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0" dur="indefinite" restart="never" nodeType="tmRoot">
          <p:childTnLst>
            <p:seq>
              <p:cTn id="3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10137</TotalTime>
  <Application>LibreOffice/5.1.3.2$Windows_X86_64 LibreOffice_project/644e4637d1d8544fd9f56425bd6cec110e49301b</Application>
  <Words>480</Words>
  <Paragraphs>54</Paragraphs>
  <Company>MEDIASMARTS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2015-06-12T15:20:37Z</dcterms:created>
  <dc:creator>Matthew Johnson</dc:creator>
  <dc:description/>
  <dc:language>en-CA</dc:language>
  <cp:lastModifiedBy>Julia Ladouceur</cp:lastModifiedBy>
  <cp:lastPrinted>2016-04-27T12:48:38Z</cp:lastPrinted>
  <dcterms:modified xsi:type="dcterms:W3CDTF">2016-04-27T12:51:02Z</dcterms:modified>
  <cp:revision>20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MEDIASMARTS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32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32</vt:i4>
  </property>
</Properties>
</file>